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1" r:id="rId3"/>
    <p:sldId id="552" r:id="rId5"/>
    <p:sldId id="582" r:id="rId6"/>
    <p:sldId id="583" r:id="rId7"/>
    <p:sldId id="553" r:id="rId8"/>
    <p:sldId id="565" r:id="rId9"/>
    <p:sldId id="566" r:id="rId10"/>
    <p:sldId id="567" r:id="rId11"/>
    <p:sldId id="568" r:id="rId12"/>
    <p:sldId id="569" r:id="rId13"/>
    <p:sldId id="570" r:id="rId14"/>
    <p:sldId id="571" r:id="rId15"/>
    <p:sldId id="588" r:id="rId16"/>
    <p:sldId id="589" r:id="rId17"/>
    <p:sldId id="590" r:id="rId18"/>
    <p:sldId id="591" r:id="rId19"/>
    <p:sldId id="573" r:id="rId20"/>
    <p:sldId id="574" r:id="rId21"/>
    <p:sldId id="575" r:id="rId22"/>
    <p:sldId id="576" r:id="rId23"/>
    <p:sldId id="593" r:id="rId24"/>
    <p:sldId id="594" r:id="rId25"/>
  </p:sldIdLst>
  <p:sldSz cx="12801600" cy="9601200" type="A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0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96E5"/>
    <a:srgbClr val="5F698C"/>
    <a:srgbClr val="FFFFFF"/>
    <a:srgbClr val="99C2E2"/>
    <a:srgbClr val="86C141"/>
    <a:srgbClr val="DB827E"/>
    <a:srgbClr val="949494"/>
    <a:srgbClr val="DFB15C"/>
    <a:srgbClr val="68CAC9"/>
    <a:srgbClr val="C7B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1368" y="90"/>
      </p:cViewPr>
      <p:guideLst>
        <p:guide orient="horz" pos="3020"/>
        <p:guide pos="40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52950" y="642938"/>
            <a:ext cx="308610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2475309"/>
            <a:ext cx="9753600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979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58740" y="1280160"/>
            <a:ext cx="10289161" cy="359856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58740" y="4984560"/>
            <a:ext cx="10289161" cy="206136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3360" spc="20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38820" y="1083600"/>
            <a:ext cx="11521441" cy="767592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8740" y="3477600"/>
            <a:ext cx="10289161" cy="142632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84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58740" y="4984560"/>
            <a:ext cx="10289161" cy="66024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336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8820" y="851760"/>
            <a:ext cx="11517661" cy="98784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38820" y="2086560"/>
            <a:ext cx="11517661" cy="666288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90340" y="5387760"/>
            <a:ext cx="8157241" cy="107352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616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90340" y="6461280"/>
            <a:ext cx="8157241" cy="121464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52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400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8820" y="851760"/>
            <a:ext cx="11517661" cy="98784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38820" y="2101680"/>
            <a:ext cx="5435641" cy="664776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732181" y="2101680"/>
            <a:ext cx="5435641" cy="664776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8820" y="851760"/>
            <a:ext cx="11517661" cy="98784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38820" y="2000880"/>
            <a:ext cx="5609521" cy="53424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8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38820" y="2595600"/>
            <a:ext cx="5609521" cy="615384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547538" y="1990421"/>
            <a:ext cx="5609521" cy="53424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8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47538" y="2595600"/>
            <a:ext cx="5609521" cy="615384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8820" y="851760"/>
            <a:ext cx="11517661" cy="98784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38820" y="2177280"/>
            <a:ext cx="5494731" cy="64512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224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667921" y="2177280"/>
            <a:ext cx="5488561" cy="64512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224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746541" y="1280160"/>
            <a:ext cx="1096200" cy="70408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92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60120" y="1280160"/>
            <a:ext cx="9627661" cy="7040880"/>
          </a:xfrm>
        </p:spPr>
        <p:txBody>
          <a:bodyPr vert="eaVert" lIns="46800" tIns="46800" rIns="46800" bIns="46800"/>
          <a:lstStyle>
            <a:lvl1pPr marL="320040" indent="-320040">
              <a:spcAft>
                <a:spcPts val="1000"/>
              </a:spcAft>
              <a:defRPr spc="300"/>
            </a:lvl1pPr>
            <a:lvl2pPr marL="960120" indent="-320040">
              <a:defRPr spc="300"/>
            </a:lvl2pPr>
            <a:lvl3pPr marL="1600200" indent="-320040">
              <a:defRPr spc="300"/>
            </a:lvl3pPr>
            <a:lvl4pPr marL="2240280" indent="-320040">
              <a:defRPr spc="300"/>
            </a:lvl4pPr>
            <a:lvl5pPr marL="2880360" indent="-32004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38820" y="851760"/>
            <a:ext cx="11517661" cy="98784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38820" y="2086560"/>
            <a:ext cx="11517661" cy="6662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42600" y="8840160"/>
            <a:ext cx="2835000" cy="443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321800" y="8840160"/>
            <a:ext cx="4158000" cy="443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9321481" y="8840160"/>
            <a:ext cx="2835000" cy="443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80160" rtl="0" eaLnBrk="1" fontAlgn="auto" latinLnBrk="0" hangingPunct="1">
        <a:lnSpc>
          <a:spcPct val="100000"/>
        </a:lnSpc>
        <a:spcBef>
          <a:spcPct val="0"/>
        </a:spcBef>
        <a:buNone/>
        <a:defRPr sz="504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52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960120" indent="-320040" algn="l" defTabSz="128016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2253615" algn="l"/>
          <a:tab pos="2253615" algn="l"/>
          <a:tab pos="2253615" algn="l"/>
          <a:tab pos="2253615" algn="l"/>
        </a:tabLst>
        <a:defRPr sz="224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600200" indent="-320040" algn="l" defTabSz="128016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224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2240280" indent="-320040" algn="l" defTabSz="128016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880360" indent="-320040" algn="l" defTabSz="128016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1.jpeg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7.xml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9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2" Type="http://schemas.openxmlformats.org/officeDocument/2006/relationships/image" Target="../media/image20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2" Type="http://schemas.openxmlformats.org/officeDocument/2006/relationships/image" Target="../media/image2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G:/2025/02半坡博物馆/04 汇报文件/素材/扉页/3.jpg3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0" y="200660"/>
            <a:ext cx="12801600" cy="9053195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614795" y="3828415"/>
            <a:ext cx="6100445" cy="193230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320040" indent="-320040" algn="l" defTabSz="128016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252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2253615" algn="l"/>
                <a:tab pos="2253615" algn="l"/>
                <a:tab pos="2253615" algn="l"/>
                <a:tab pos="2253615" algn="l"/>
              </a:tabLst>
              <a:defRPr sz="224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224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96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96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6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r>
              <a:rPr lang="zh-CN" altLang="en-US" sz="6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导览导视设备</a:t>
            </a:r>
            <a:endParaRPr lang="en-US" altLang="zh-CN" sz="6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                 Guide navigation</a:t>
            </a:r>
            <a:endParaRPr lang="en-US" altLang="zh-CN" sz="24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3700" y="6698615"/>
            <a:ext cx="9824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以下图纸信息在安装过程中根据实际情况调整</a:t>
            </a:r>
            <a:endParaRPr lang="zh-CN" altLang="en-US" sz="3600" b="1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24" y="1412026"/>
            <a:ext cx="11566282" cy="677714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1207770"/>
            <a:ext cx="11472542" cy="71027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53" y="1237084"/>
            <a:ext cx="11542624" cy="728705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80" y="1207770"/>
            <a:ext cx="11525886" cy="713573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48" y="1207770"/>
            <a:ext cx="11851833" cy="733616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8" y="1207770"/>
            <a:ext cx="12205141" cy="755486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 descr="_P_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835"/>
            <a:ext cx="12801600" cy="7923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831"/>
            <a:ext cx="12801600" cy="79255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831"/>
            <a:ext cx="12801600" cy="79255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831"/>
            <a:ext cx="12801600" cy="79255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设计方案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44" y="1047750"/>
            <a:ext cx="12080387" cy="74790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831"/>
            <a:ext cx="12801600" cy="79255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 descr="_P_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835"/>
            <a:ext cx="12801600" cy="7923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信息化导视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 descr="_P_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835"/>
            <a:ext cx="12801600" cy="7923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5" name="图片 4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设计方案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" y="1308160"/>
            <a:ext cx="12041908" cy="74552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5" name="图片 4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设计方案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70" y="1207770"/>
            <a:ext cx="12204062" cy="75555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一级导视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6" y="1207770"/>
            <a:ext cx="11745722" cy="665123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二级导视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62" y="1295006"/>
            <a:ext cx="11521405" cy="685116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35" y="1207770"/>
            <a:ext cx="11664260" cy="714299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7" y="1388950"/>
            <a:ext cx="11576575" cy="71378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istrator/Desktop/底图.jpg底图"/>
          <p:cNvPicPr>
            <a:picLocks noChangeAspect="1"/>
          </p:cNvPicPr>
          <p:nvPr/>
        </p:nvPicPr>
        <p:blipFill>
          <a:blip r:embed="rId1"/>
          <a:srcRect l="11" t="93582" r="11"/>
          <a:stretch>
            <a:fillRect/>
          </a:stretch>
        </p:blipFill>
        <p:spPr>
          <a:xfrm>
            <a:off x="-13335" y="8686800"/>
            <a:ext cx="12801600" cy="581025"/>
          </a:xfrm>
          <a:prstGeom prst="rect">
            <a:avLst/>
          </a:prstGeom>
        </p:spPr>
      </p:pic>
      <p:pic>
        <p:nvPicPr>
          <p:cNvPr id="8" name="图片 7" descr="C:/Users/Administrator/Desktop/底图.jpg底图"/>
          <p:cNvPicPr>
            <a:picLocks noChangeAspect="1"/>
          </p:cNvPicPr>
          <p:nvPr/>
        </p:nvPicPr>
        <p:blipFill>
          <a:blip r:embed="rId1"/>
          <a:srcRect l="11" r="11" b="92158"/>
          <a:stretch>
            <a:fillRect/>
          </a:stretch>
        </p:blipFill>
        <p:spPr>
          <a:xfrm>
            <a:off x="-8255" y="204470"/>
            <a:ext cx="12801600" cy="709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35135" y="337820"/>
            <a:ext cx="331533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latin typeface="华文琥珀" panose="02010800040101010101" charset="-122"/>
                <a:ea typeface="华文琥珀" panose="02010800040101010101" charset="-122"/>
              </a:rPr>
              <a:t>导视导览设备</a:t>
            </a:r>
            <a:r>
              <a:rPr lang="en-US" altLang="zh-CN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</a:rPr>
              <a:t>|</a:t>
            </a:r>
            <a:r>
              <a:rPr lang="zh-CN" altLang="en-US" sz="2000" dirty="0">
                <a:solidFill>
                  <a:srgbClr val="949494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三级导视</a:t>
            </a:r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2000" dirty="0">
              <a:solidFill>
                <a:srgbClr val="949494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84" y="1207770"/>
            <a:ext cx="11608361" cy="723604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演示</Application>
  <PresentationFormat>A3 纸张(297x420 毫米)</PresentationFormat>
  <Paragraphs>58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方正粗黑宋简体</vt:lpstr>
      <vt:lpstr>华文琥珀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bp</cp:lastModifiedBy>
  <cp:revision>248</cp:revision>
  <dcterms:created xsi:type="dcterms:W3CDTF">2019-06-19T02:08:00Z</dcterms:created>
  <dcterms:modified xsi:type="dcterms:W3CDTF">2025-10-14T08:00:05Z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5F1856D153F4444896AF7B7182FCB4A1_13</vt:lpwstr>
  </property>
</Properties>
</file>